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  <p:sldMasterId id="2147483773" r:id="rId2"/>
  </p:sldMasterIdLst>
  <p:notesMasterIdLst>
    <p:notesMasterId r:id="rId41"/>
  </p:notesMasterIdLst>
  <p:sldIdLst>
    <p:sldId id="267" r:id="rId3"/>
    <p:sldId id="268" r:id="rId4"/>
    <p:sldId id="270" r:id="rId5"/>
    <p:sldId id="272" r:id="rId6"/>
    <p:sldId id="273" r:id="rId7"/>
    <p:sldId id="318" r:id="rId8"/>
    <p:sldId id="319" r:id="rId9"/>
    <p:sldId id="276" r:id="rId10"/>
    <p:sldId id="277" r:id="rId11"/>
    <p:sldId id="278" r:id="rId12"/>
    <p:sldId id="282" r:id="rId13"/>
    <p:sldId id="317" r:id="rId14"/>
    <p:sldId id="287" r:id="rId15"/>
    <p:sldId id="288" r:id="rId16"/>
    <p:sldId id="289" r:id="rId17"/>
    <p:sldId id="290" r:id="rId18"/>
    <p:sldId id="302" r:id="rId19"/>
    <p:sldId id="303" r:id="rId20"/>
    <p:sldId id="315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291" r:id="rId31"/>
    <p:sldId id="292" r:id="rId32"/>
    <p:sldId id="293" r:id="rId33"/>
    <p:sldId id="294" r:id="rId34"/>
    <p:sldId id="316" r:id="rId35"/>
    <p:sldId id="295" r:id="rId36"/>
    <p:sldId id="322" r:id="rId37"/>
    <p:sldId id="323" r:id="rId38"/>
    <p:sldId id="324" r:id="rId39"/>
    <p:sldId id="320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2" d="100"/>
          <a:sy n="72" d="100"/>
        </p:scale>
        <p:origin x="-68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5F65B-A7AD-4B1C-99FE-D0597918420F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79A7-DDB6-479C-A871-C984233FF0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05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279A7-DDB6-479C-A871-C984233FF00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1255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9593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6737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8722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517554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61175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0896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034795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37050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5947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615078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6111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93418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225613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4300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16581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582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37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448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383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299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5007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4695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3280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ransition spd="slow">
    <p:push dir="u"/>
  </p:transition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789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45.png"/><Relationship Id="rId7" Type="http://schemas.openxmlformats.org/officeDocument/2006/relationships/image" Target="../media/image59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VIPASSANĀ</a:t>
            </a:r>
            <a:br>
              <a:rPr lang="pl-PL" dirty="0"/>
            </a:br>
            <a:r>
              <a:rPr lang="pl-PL" dirty="0"/>
              <a:t> MANAGEMENT SYSTEM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/>
              <a:t>Daniela Koch</a:t>
            </a:r>
          </a:p>
          <a:p>
            <a:r>
              <a:rPr lang="es-ES" dirty="0" err="1"/>
              <a:t>Matej</a:t>
            </a:r>
            <a:r>
              <a:rPr lang="es-ES" dirty="0"/>
              <a:t> </a:t>
            </a:r>
            <a:r>
              <a:rPr lang="es-ES" dirty="0" err="1"/>
              <a:t>Michalek</a:t>
            </a:r>
            <a:endParaRPr lang="es-ES" dirty="0"/>
          </a:p>
          <a:p>
            <a:r>
              <a:rPr lang="es-ES" dirty="0" err="1"/>
              <a:t>Michaela</a:t>
            </a:r>
            <a:r>
              <a:rPr lang="es-ES" dirty="0"/>
              <a:t> </a:t>
            </a:r>
            <a:r>
              <a:rPr lang="es-ES" dirty="0" err="1"/>
              <a:t>Golhova</a:t>
            </a:r>
            <a:endParaRPr lang="es-ES" dirty="0"/>
          </a:p>
          <a:p>
            <a:r>
              <a:rPr lang="es-ES" dirty="0" err="1"/>
              <a:t>Michal</a:t>
            </a:r>
            <a:r>
              <a:rPr lang="es-ES" dirty="0"/>
              <a:t> </a:t>
            </a:r>
            <a:r>
              <a:rPr lang="es-ES" dirty="0" err="1"/>
              <a:t>Karol</a:t>
            </a:r>
            <a:r>
              <a:rPr lang="es-ES" dirty="0"/>
              <a:t> Pompa</a:t>
            </a:r>
          </a:p>
          <a:p>
            <a:r>
              <a:rPr lang="es-ES" dirty="0"/>
              <a:t>Remedios Pastor </a:t>
            </a:r>
            <a:r>
              <a:rPr lang="es-ES" dirty="0" err="1"/>
              <a:t>Molines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5586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28900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3568" y="116632"/>
            <a:ext cx="7632848" cy="66247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3781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65376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Non-functional requirements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17240" y="1600200"/>
            <a:ext cx="6203032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system must be implemented in Java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Secondary storage needs to be done with files (Event/Lecturer/</a:t>
            </a:r>
            <a:r>
              <a:rPr lang="en-US" sz="2400" dirty="0" err="1"/>
              <a:t>Memberlists</a:t>
            </a:r>
            <a:r>
              <a:rPr lang="en-US" sz="2400" dirty="0"/>
              <a:t>, newsletter)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parts of the system must be accessible among them</a:t>
            </a:r>
            <a:endParaRPr lang="sk-SK" sz="2400" dirty="0"/>
          </a:p>
        </p:txBody>
      </p:sp>
      <p:pic>
        <p:nvPicPr>
          <p:cNvPr id="11267" name="Picture 3" descr="C:\Users\Acer Matej\Downloads\source-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37112"/>
            <a:ext cx="1561728" cy="156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r="11452" b="9488"/>
          <a:stretch/>
        </p:blipFill>
        <p:spPr bwMode="auto">
          <a:xfrm>
            <a:off x="6914223" y="3039598"/>
            <a:ext cx="1341777" cy="1057671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 descr="C:\Users\Acer Matej\Downloads\javareal.jpg.CROP.promo-xlarge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r="28150"/>
          <a:stretch/>
        </p:blipFill>
        <p:spPr bwMode="auto">
          <a:xfrm>
            <a:off x="7104608" y="1412776"/>
            <a:ext cx="961007" cy="13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37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17840" y="188640"/>
            <a:ext cx="2890664" cy="1143000"/>
          </a:xfrm>
        </p:spPr>
        <p:txBody>
          <a:bodyPr>
            <a:normAutofit/>
          </a:bodyPr>
          <a:lstStyle/>
          <a:p>
            <a:r>
              <a:rPr lang="en-GB" sz="3200" dirty="0"/>
              <a:t>USE CASE DIAGRAM</a:t>
            </a:r>
            <a:endParaRPr lang="sk-SK" sz="3200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1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11560" y="116632"/>
            <a:ext cx="8136904" cy="66693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87156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292080" y="116632"/>
            <a:ext cx="3466728" cy="1143000"/>
          </a:xfrm>
        </p:spPr>
        <p:txBody>
          <a:bodyPr>
            <a:normAutofit/>
          </a:bodyPr>
          <a:lstStyle/>
          <a:p>
            <a:r>
              <a:rPr lang="en-GB" sz="3200" dirty="0"/>
              <a:t>ACTIVITY DIAGRAM Create event</a:t>
            </a:r>
            <a:endParaRPr lang="sk-SK" sz="3200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21.jpg"/>
          <p:cNvPicPr/>
          <p:nvPr/>
        </p:nvPicPr>
        <p:blipFill rotWithShape="1">
          <a:blip r:embed="rId2"/>
          <a:srcRect b="42170"/>
          <a:stretch/>
        </p:blipFill>
        <p:spPr>
          <a:xfrm>
            <a:off x="611560" y="0"/>
            <a:ext cx="8280920" cy="66927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39875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1.jpg"/>
          <p:cNvPicPr/>
          <p:nvPr/>
        </p:nvPicPr>
        <p:blipFill rotWithShape="1">
          <a:blip r:embed="rId2"/>
          <a:srcRect t="57812"/>
          <a:stretch/>
        </p:blipFill>
        <p:spPr>
          <a:xfrm>
            <a:off x="611560" y="44624"/>
            <a:ext cx="8250566" cy="676875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5578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C27F4850-E25C-47FF-B258-556DF99E7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Design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xmlns="" id="{840DE7AB-A61C-4A4A-9ECD-43AA280B1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8376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F67EB7C3-88E0-4FC8-A476-E57D3D65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Model-</a:t>
            </a:r>
            <a:r>
              <a:rPr lang="pl-PL" dirty="0" err="1"/>
              <a:t>view</a:t>
            </a:r>
            <a:r>
              <a:rPr lang="pl-PL" dirty="0"/>
              <a:t>-</a:t>
            </a:r>
            <a:r>
              <a:rPr lang="pl-PL" dirty="0" err="1"/>
              <a:t>controller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7EACDE99-FBFD-4D8F-809E-90CE47AB0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78" y="1844824"/>
            <a:ext cx="6329722" cy="4237396"/>
          </a:xfrm>
        </p:spPr>
      </p:pic>
    </p:spTree>
    <p:extLst>
      <p:ext uri="{BB962C8B-B14F-4D97-AF65-F5344CB8AC3E}">
        <p14:creationId xmlns:p14="http://schemas.microsoft.com/office/powerpoint/2010/main" val="1495792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0C24A999-4400-425D-8879-4FC08ABE6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" y="1898062"/>
            <a:ext cx="8476634" cy="4801891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xmlns="" id="{92F7E09C-1606-415C-989B-0A8D82E14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6" y="2391024"/>
            <a:ext cx="8476634" cy="2889176"/>
          </a:xfrm>
          <a:prstGeom prst="rect">
            <a:avLst/>
          </a:prstGeom>
        </p:spPr>
      </p:pic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3DD59E39-9D14-4929-B0D1-CEFED81AA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05" y="2166020"/>
            <a:ext cx="8576565" cy="3800449"/>
          </a:xfr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xmlns="" id="{17C224A7-8850-4AB3-AF85-B269B86E2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59" y="1844824"/>
            <a:ext cx="8460432" cy="4758992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xmlns="" id="{B1D8B95B-DE0C-4EF2-BA9F-A517F91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xmlns="" id="{178013EC-20EF-44AA-B0D3-547CCAA05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847" y="1167319"/>
            <a:ext cx="8083434" cy="56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38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err="1"/>
              <a:t>Introduction</a:t>
            </a:r>
            <a:endParaRPr lang="es-ES" sz="2400" dirty="0"/>
          </a:p>
          <a:p>
            <a:r>
              <a:rPr lang="es-ES" sz="2400" dirty="0" err="1"/>
              <a:t>Analysis</a:t>
            </a:r>
            <a:endParaRPr lang="es-ES" sz="2400" dirty="0"/>
          </a:p>
          <a:p>
            <a:r>
              <a:rPr lang="es-ES" sz="2400" dirty="0" err="1"/>
              <a:t>Design</a:t>
            </a:r>
            <a:endParaRPr lang="es-ES" sz="2400" dirty="0"/>
          </a:p>
          <a:p>
            <a:r>
              <a:rPr lang="es-ES" sz="2400" dirty="0" err="1"/>
              <a:t>Implementation</a:t>
            </a:r>
            <a:endParaRPr lang="es-ES" sz="2400" dirty="0"/>
          </a:p>
          <a:p>
            <a:r>
              <a:rPr lang="es-ES" sz="2400" dirty="0" err="1"/>
              <a:t>Process</a:t>
            </a:r>
            <a:endParaRPr lang="es-ES" sz="2400" dirty="0"/>
          </a:p>
          <a:p>
            <a:r>
              <a:rPr lang="es-ES" sz="2400" dirty="0" err="1"/>
              <a:t>Conclusion</a:t>
            </a:r>
            <a:endParaRPr lang="es-ES" sz="24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07679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21F3EFDD-63B2-496D-982B-A8945282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View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82262759-4171-4766-9CD0-05DED9A8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22692"/>
          </a:xfr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xmlns="" id="{D80850CE-46D0-494B-97A9-95DB30DA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4356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xmlns="" id="{252F3261-66CB-4A35-AD15-7E40B173D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1" y="1461624"/>
            <a:ext cx="6912548" cy="5122057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BDF869B2-3DF1-47DC-B706-45240090E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4" y="1445077"/>
            <a:ext cx="6926402" cy="516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6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410A1CB1-97AB-4483-A281-734F85A30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8" y="2708920"/>
            <a:ext cx="8655055" cy="2880319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A0CC3DE9-5272-4B11-8449-5BCC3F94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8" y="1769535"/>
            <a:ext cx="8530942" cy="508846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xmlns="" id="{674DB586-5147-4E41-B1B8-CC7C0B56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8" y="1772816"/>
            <a:ext cx="8530942" cy="508518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xmlns="" id="{C21F47FE-8767-4DD3-80FE-0CBD77EF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33293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03FFE7D5-326F-4CAC-8270-F62C7C25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Organizing</a:t>
            </a:r>
            <a:r>
              <a:rPr lang="pl-PL" dirty="0"/>
              <a:t> the </a:t>
            </a:r>
            <a:r>
              <a:rPr lang="pl-PL" dirty="0" err="1"/>
              <a:t>code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CF45EABB-8C0B-47B2-AF9C-578DC1D13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12160" y="1844824"/>
            <a:ext cx="8449532" cy="469628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93FCE562-4AFE-4C39-8549-CC9F8849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8" y="2183251"/>
            <a:ext cx="5317236" cy="37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5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040AE0B5-BE09-40D4-A8B8-1DDC0C614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Implementation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xmlns="" id="{0B94F0BF-C3C4-4951-B2A4-F28FAF3BD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1056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9D6800ED-7A28-4541-80EF-66B110CA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Methodology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74252DE5-416C-4788-BAEA-CCEB7A8CD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5" y="2646947"/>
            <a:ext cx="3649903" cy="271027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5033D2C2-5816-449B-966E-1C39BD7BE8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96" y="2646947"/>
            <a:ext cx="4225405" cy="271027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xmlns="" id="{7FA4350A-80A7-4421-84FC-907F47668F5D}"/>
              </a:ext>
            </a:extLst>
          </p:cNvPr>
          <p:cNvSpPr txBox="1"/>
          <p:nvPr/>
        </p:nvSpPr>
        <p:spPr>
          <a:xfrm>
            <a:off x="1121790" y="2062173"/>
            <a:ext cx="325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GUI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xmlns="" id="{A9878A18-D2D6-4854-BD5C-ADF9A98175E9}"/>
              </a:ext>
            </a:extLst>
          </p:cNvPr>
          <p:cNvSpPr txBox="1"/>
          <p:nvPr/>
        </p:nvSpPr>
        <p:spPr>
          <a:xfrm>
            <a:off x="4865489" y="1985228"/>
            <a:ext cx="387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58132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FF3C58DE-84E7-4AAC-BAC6-AB0FFCF1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Class </a:t>
            </a:r>
            <a:r>
              <a:rPr lang="pl-PL" dirty="0" err="1"/>
              <a:t>example</a:t>
            </a:r>
            <a:r>
              <a:rPr lang="pl-PL" dirty="0"/>
              <a:t> – </a:t>
            </a:r>
            <a:r>
              <a:rPr lang="pl-PL" dirty="0" err="1"/>
              <a:t>Member</a:t>
            </a:r>
            <a:r>
              <a:rPr lang="pl-PL" dirty="0"/>
              <a:t> List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D6A4A01C-9618-400D-8373-3494ABD81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46" y="1908123"/>
            <a:ext cx="3961734" cy="4038950"/>
          </a:xfr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3C79FCC1-CE20-4170-AFEC-BBE3D24DB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597793"/>
            <a:ext cx="4115157" cy="26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7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F7004F88-8E0E-4335-8D35-5CBDD32B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 - </a:t>
            </a:r>
            <a:r>
              <a:rPr lang="pl-PL" dirty="0" err="1"/>
              <a:t>DefaultTableModel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8154DE67-F79D-425E-BECF-4261187F9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52936"/>
            <a:ext cx="4235182" cy="2499577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A1E43AEC-FCC8-4635-829B-3965AB08F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09" y="1844824"/>
            <a:ext cx="371507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78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D91A97D4-2A3F-484B-8E1D-732D072C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045E7699-00FA-4B6F-8304-F15EFA3D7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10" y="1589955"/>
            <a:ext cx="4163381" cy="4351338"/>
          </a:xfrm>
        </p:spPr>
      </p:pic>
    </p:spTree>
    <p:extLst>
      <p:ext uri="{BB962C8B-B14F-4D97-AF65-F5344CB8AC3E}">
        <p14:creationId xmlns:p14="http://schemas.microsoft.com/office/powerpoint/2010/main" val="1806989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EF10114C-FD27-4CD6-92DA-D61DA5D6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5051746C-96C5-4D7D-B95C-0260ACFD0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58" y="1844824"/>
            <a:ext cx="4127091" cy="3977985"/>
          </a:xfr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xmlns="" id="{46E83417-0653-4A9E-9EF3-50B17C521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487848"/>
            <a:ext cx="4320480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6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59E969A8-33BD-466E-98AD-AC246E938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Belbin roles</a:t>
            </a:r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work methods, motivation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4148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41" y="1722571"/>
            <a:ext cx="852646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1 Grupo"/>
          <p:cNvGrpSpPr>
            <a:grpSpLocks/>
          </p:cNvGrpSpPr>
          <p:nvPr/>
        </p:nvGrpSpPr>
        <p:grpSpPr bwMode="auto">
          <a:xfrm>
            <a:off x="4846066" y="2033511"/>
            <a:ext cx="4262438" cy="4375150"/>
            <a:chOff x="5486152" y="1728617"/>
            <a:chExt cx="4263329" cy="4375620"/>
          </a:xfrm>
        </p:grpSpPr>
        <p:pic>
          <p:nvPicPr>
            <p:cNvPr id="6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>
              <a:fillRect/>
            </a:stretch>
          </p:blipFill>
          <p:spPr bwMode="auto">
            <a:xfrm>
              <a:off x="5486152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3 CuadroTexto"/>
            <p:cNvSpPr txBox="1">
              <a:spLocks noChangeArrowheads="1"/>
            </p:cNvSpPr>
            <p:nvPr/>
          </p:nvSpPr>
          <p:spPr bwMode="auto">
            <a:xfrm>
              <a:off x="7024196" y="3624038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US</a:t>
              </a:r>
            </a:p>
          </p:txBody>
        </p:sp>
      </p:grpSp>
      <p:grpSp>
        <p:nvGrpSpPr>
          <p:cNvPr id="8" name="8 Grupo"/>
          <p:cNvGrpSpPr>
            <a:grpSpLocks/>
          </p:cNvGrpSpPr>
          <p:nvPr/>
        </p:nvGrpSpPr>
        <p:grpSpPr bwMode="auto">
          <a:xfrm>
            <a:off x="596007" y="2033511"/>
            <a:ext cx="4264025" cy="4375150"/>
            <a:chOff x="1222823" y="1728617"/>
            <a:chExt cx="4263329" cy="4375620"/>
          </a:xfrm>
        </p:grpSpPr>
        <p:pic>
          <p:nvPicPr>
            <p:cNvPr id="9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1222823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10 CuadroTexto"/>
            <p:cNvSpPr txBox="1">
              <a:spLocks noChangeArrowheads="1"/>
            </p:cNvSpPr>
            <p:nvPr/>
          </p:nvSpPr>
          <p:spPr bwMode="auto">
            <a:xfrm>
              <a:off x="2728163" y="4653769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VIA</a:t>
              </a: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838" y="2033511"/>
            <a:ext cx="2700338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983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88FC0ED5-343D-4026-A2C3-235CA038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49" y="514715"/>
            <a:ext cx="6707143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8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2B3FF71C-4F84-4E2D-BD29-9C6B8471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613853"/>
            <a:ext cx="8601331" cy="32155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xmlns="" id="{BA40A5B8-467C-4A94-98BF-4F22E6F7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Belbin roles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92426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xmlns="" id="{8B5F53E1-9382-4569-BD35-3A1AC86AD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2" y="3299381"/>
            <a:ext cx="8602628" cy="3412165"/>
          </a:xfrm>
          <a:prstGeom prst="rect">
            <a:avLst/>
          </a:prstGeom>
        </p:spPr>
      </p:pic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xmlns="" id="{C6410D19-7738-47B2-B236-C09805C45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7"/>
            <a:ext cx="8229600" cy="3236014"/>
          </a:xfrm>
        </p:spPr>
        <p:txBody>
          <a:bodyPr/>
          <a:lstStyle/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sk-SK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Work Methods</a:t>
            </a:r>
            <a:endParaRPr lang="sk-SK" sz="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Gather ideas and formulate the main</a:t>
            </a:r>
            <a:r>
              <a:rPr lang="sk-SK" sz="2400" dirty="0">
                <a:latin typeface="Calibri" panose="020F0502020204030204" pitchFamily="34" charset="0"/>
                <a:ea typeface="Calibri" panose="020F0502020204030204" pitchFamily="34" charset="0"/>
              </a:rPr>
              <a:t> goals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Divide the work </a:t>
            </a:r>
            <a:r>
              <a:rPr lang="sk-SK" sz="2400" dirty="0">
                <a:latin typeface="Calibri" panose="020F0502020204030204" pitchFamily="34" charset="0"/>
                <a:ea typeface="Calibri" panose="020F0502020204030204" pitchFamily="34" charset="0"/>
              </a:rPr>
              <a:t>between 2/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3 persons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Having checked </a:t>
            </a:r>
            <a:r>
              <a:rPr lang="sk-SK" sz="2400" dirty="0">
                <a:latin typeface="Calibri" panose="020F0502020204030204" pitchFamily="34" charset="0"/>
                <a:ea typeface="Calibri" panose="020F0502020204030204" pitchFamily="34" charset="0"/>
              </a:rPr>
              <a:t>everything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by everyone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794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41D58847-22B4-4095-83B7-A1F21B7D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81"/>
            <a:ext cx="8229600" cy="14401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 Using technical tools</a:t>
            </a:r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16187601-6B18-43DB-A219-7D8DB9058B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2146"/>
            <a:ext cx="4608512" cy="141640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xmlns="" id="{7ABCE1EB-D1B9-4F3C-BDE9-55572532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11" y="1484784"/>
            <a:ext cx="4138881" cy="415131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xmlns="" id="{3979A7F9-5D8B-4717-B6E4-126E9EB1C5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3" y="4005064"/>
            <a:ext cx="3397771" cy="141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22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DB8B227B-9FBF-4EA8-BA58-26E00778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13" y="-1"/>
            <a:ext cx="9248313" cy="69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1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Conclusion</a:t>
            </a:r>
            <a:r>
              <a:rPr lang="es-ES" dirty="0" smtClean="0"/>
              <a:t> (</a:t>
            </a:r>
            <a:r>
              <a:rPr lang="es-ES" dirty="0" err="1" smtClean="0"/>
              <a:t>project</a:t>
            </a:r>
            <a:r>
              <a:rPr lang="es-ES" dirty="0" smtClean="0"/>
              <a:t> </a:t>
            </a:r>
            <a:r>
              <a:rPr lang="es-ES" dirty="0" err="1" smtClean="0"/>
              <a:t>report</a:t>
            </a:r>
            <a:r>
              <a:rPr lang="es-ES" dirty="0" smtClean="0"/>
              <a:t>)</a:t>
            </a:r>
            <a:endParaRPr lang="es-ES" dirty="0"/>
          </a:p>
        </p:txBody>
      </p:sp>
      <p:pic>
        <p:nvPicPr>
          <p:cNvPr id="4098" name="Picture 2" descr="Resultado de imagen de requir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284660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xmlns="" id="{045E7699-00FA-4B6F-8304-F15EFA3D72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236" y="3849209"/>
            <a:ext cx="2219960" cy="1740136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8" y="3777275"/>
            <a:ext cx="5187850" cy="206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81028"/>
            <a:ext cx="2661190" cy="215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177" y="4467647"/>
            <a:ext cx="629059" cy="764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Resultado de imagen de símbolo sumar 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821" y="4546112"/>
            <a:ext cx="611048" cy="61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de hand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93" y="1978384"/>
            <a:ext cx="3163908" cy="316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217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prstClr val="black"/>
                </a:solidFill>
              </a:rPr>
              <a:t>Conclusion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 smtClean="0">
                <a:solidFill>
                  <a:prstClr val="black"/>
                </a:solidFill>
              </a:rPr>
              <a:t>process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report</a:t>
            </a:r>
            <a:r>
              <a:rPr lang="es-ES" dirty="0">
                <a:solidFill>
                  <a:prstClr val="black"/>
                </a:solidFill>
              </a:rPr>
              <a:t>)</a:t>
            </a:r>
            <a:endParaRPr lang="es-ES" dirty="0"/>
          </a:p>
        </p:txBody>
      </p:sp>
      <p:pic>
        <p:nvPicPr>
          <p:cNvPr id="5124" name="Picture 4" descr="Resultado de imagen de paso del tiem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64" y="2061242"/>
            <a:ext cx="3808434" cy="267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organiz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8646"/>
            <a:ext cx="2107589" cy="21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de comple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25" y="4753694"/>
            <a:ext cx="3443019" cy="193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de farvel danma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64099"/>
            <a:ext cx="2918166" cy="193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65" y="2061242"/>
            <a:ext cx="4667526" cy="267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1835696" y="3594048"/>
            <a:ext cx="1546921" cy="11596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898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Future</a:t>
            </a:r>
            <a:endParaRPr lang="es-ES" dirty="0"/>
          </a:p>
        </p:txBody>
      </p:sp>
      <p:pic>
        <p:nvPicPr>
          <p:cNvPr id="6146" name="Picture 2" descr="Resultado de imagen de data 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99015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data ba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29" y="4077072"/>
            <a:ext cx="3810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i love databas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06" y="1516413"/>
            <a:ext cx="3086100" cy="486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4" r="12582"/>
          <a:stretch/>
        </p:blipFill>
        <p:spPr bwMode="auto">
          <a:xfrm>
            <a:off x="515954" y="1453344"/>
            <a:ext cx="8099852" cy="492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Sergio\AppData\Local\Microsoft\Windows\INetCache\IE\DVCPHP2F\tick-305245_960_720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20688"/>
            <a:ext cx="5932710" cy="549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3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4.bp.blogspot.com/-f0_jUBhzES0/UKKSqnOTw5I/AAAAAAAAAMg/vbWZ1inFWF8/s200/computer_medi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2656"/>
            <a:ext cx="6768752" cy="633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xmlns="" id="{CA5603CB-3DC5-4D0A-B336-148FA27B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686050"/>
            <a:ext cx="7200900" cy="1485900"/>
          </a:xfrm>
        </p:spPr>
        <p:txBody>
          <a:bodyPr/>
          <a:lstStyle/>
          <a:p>
            <a:pPr algn="ctr"/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. </a:t>
            </a:r>
          </a:p>
        </p:txBody>
      </p:sp>
      <p:sp>
        <p:nvSpPr>
          <p:cNvPr id="3" name="AutoShape 2" descr="Resultado de imagen de aplausos 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362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"/>
            <a:ext cx="860444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841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745232" y="1600200"/>
            <a:ext cx="4546848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How to store data about events, members and lecturers?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3"/>
          <a:stretch/>
        </p:blipFill>
        <p:spPr bwMode="auto">
          <a:xfrm>
            <a:off x="4700016" y="1916832"/>
            <a:ext cx="3849424" cy="32403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87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745232" y="1600200"/>
            <a:ext cx="4546848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400" dirty="0"/>
              <a:t>How to find proper lecturers for events 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33432"/>
            <a:ext cx="316835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645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745232" y="1600200"/>
            <a:ext cx="4546848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400" dirty="0"/>
              <a:t>How to make the system easy to extend and provide new functionalities?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406" y1="24805" x2="66406" y2="2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88840"/>
            <a:ext cx="345638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477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Delimitations</a:t>
            </a:r>
            <a:endParaRPr lang="sk-SK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9579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3" r="33216"/>
          <a:stretch/>
        </p:blipFill>
        <p:spPr bwMode="auto">
          <a:xfrm>
            <a:off x="2513612" y="1412776"/>
            <a:ext cx="2395397" cy="24297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r="24330"/>
          <a:stretch/>
        </p:blipFill>
        <p:spPr bwMode="auto">
          <a:xfrm>
            <a:off x="5281796" y="1809579"/>
            <a:ext cx="3594939" cy="228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BlokTextu 4"/>
          <p:cNvSpPr txBox="1"/>
          <p:nvPr/>
        </p:nvSpPr>
        <p:spPr>
          <a:xfrm>
            <a:off x="5675109" y="1338927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spc="400" dirty="0">
                <a:latin typeface="Arial Black" panose="020B0A04020102020204" pitchFamily="34" charset="0"/>
              </a:rPr>
              <a:t>FEEDBACK</a:t>
            </a:r>
            <a:endParaRPr lang="sk-SK" sz="2800" b="1" spc="400" dirty="0">
              <a:latin typeface="Arial Black" panose="020B0A04020102020204" pitchFamily="34" charset="0"/>
            </a:endParaRPr>
          </a:p>
        </p:txBody>
      </p:sp>
      <p:pic>
        <p:nvPicPr>
          <p:cNvPr id="5126" name="Picture 6" descr="C:\Users\Acer Matej\Downloads\bulk_emails-1024x76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54" y="4071019"/>
            <a:ext cx="2979340" cy="221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7604" r="24662" b="12980"/>
          <a:stretch/>
        </p:blipFill>
        <p:spPr bwMode="auto">
          <a:xfrm>
            <a:off x="4874462" y="3982980"/>
            <a:ext cx="2808312" cy="2387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2" y="1268760"/>
            <a:ext cx="8604793" cy="558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160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/>
          <a:stretch/>
        </p:blipFill>
        <p:spPr bwMode="auto">
          <a:xfrm>
            <a:off x="827584" y="192669"/>
            <a:ext cx="7344816" cy="63753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554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TM10001105[[fn=Przycinanie]]</Template>
  <TotalTime>292</TotalTime>
  <Words>189</Words>
  <Application>Microsoft Office PowerPoint</Application>
  <PresentationFormat>Presentación en pantalla (4:3)</PresentationFormat>
  <Paragraphs>68</Paragraphs>
  <Slides>38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38</vt:i4>
      </vt:variant>
    </vt:vector>
  </HeadingPairs>
  <TitlesOfParts>
    <vt:vector size="40" baseType="lpstr">
      <vt:lpstr>Przycinanie</vt:lpstr>
      <vt:lpstr>Tema de Office</vt:lpstr>
      <vt:lpstr>VIPASSANĀ  MANAGEMENT SYSTEM</vt:lpstr>
      <vt:lpstr>Agenda</vt:lpstr>
      <vt:lpstr>Introduction</vt:lpstr>
      <vt:lpstr>Presentación de PowerPoint</vt:lpstr>
      <vt:lpstr>Problem statement</vt:lpstr>
      <vt:lpstr>Problem statement</vt:lpstr>
      <vt:lpstr>Problem statement</vt:lpstr>
      <vt:lpstr>Delimitations</vt:lpstr>
      <vt:lpstr>Presentación de PowerPoint</vt:lpstr>
      <vt:lpstr>Functional requirements</vt:lpstr>
      <vt:lpstr>Presentación de PowerPoint</vt:lpstr>
      <vt:lpstr>Functional requirements</vt:lpstr>
      <vt:lpstr>Non-functional requirements</vt:lpstr>
      <vt:lpstr>USE CASE DIAGRAM</vt:lpstr>
      <vt:lpstr>ACTIVITY DIAGRAM Create event</vt:lpstr>
      <vt:lpstr>Presentación de PowerPoint</vt:lpstr>
      <vt:lpstr>Design</vt:lpstr>
      <vt:lpstr>Model-view-controller</vt:lpstr>
      <vt:lpstr>Model</vt:lpstr>
      <vt:lpstr>View</vt:lpstr>
      <vt:lpstr>Controller</vt:lpstr>
      <vt:lpstr>Organizing the code</vt:lpstr>
      <vt:lpstr>Implementation</vt:lpstr>
      <vt:lpstr>Work Methodology</vt:lpstr>
      <vt:lpstr>Class example – Member List</vt:lpstr>
      <vt:lpstr>Controller - DefaultTableModel</vt:lpstr>
      <vt:lpstr>FileManager</vt:lpstr>
      <vt:lpstr>FileManager</vt:lpstr>
      <vt:lpstr>Belbin roles, work methods, motivation</vt:lpstr>
      <vt:lpstr>Presentación de PowerPoint</vt:lpstr>
      <vt:lpstr>Belbin roles</vt:lpstr>
      <vt:lpstr>Presentación de PowerPoint</vt:lpstr>
      <vt:lpstr>Presentación de PowerPoint</vt:lpstr>
      <vt:lpstr>Presentación de PowerPoint</vt:lpstr>
      <vt:lpstr>Conclusion (project report)</vt:lpstr>
      <vt:lpstr>Conclusion (process report)</vt:lpstr>
      <vt:lpstr>Future</vt:lpstr>
      <vt:lpstr>Thank you for your attention.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Dimitri</dc:creator>
  <cp:lastModifiedBy>Sergio</cp:lastModifiedBy>
  <cp:revision>30</cp:revision>
  <dcterms:created xsi:type="dcterms:W3CDTF">2018-01-21T11:42:53Z</dcterms:created>
  <dcterms:modified xsi:type="dcterms:W3CDTF">2018-01-22T21:28:39Z</dcterms:modified>
</cp:coreProperties>
</file>